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647BEBA7-AC7C-4D24-A013-DA10E2AFFE05}" type="datetimeFigureOut">
              <a:rPr lang="en-US" smtClean="0"/>
              <a:pPr/>
              <a:t>11/3/2011</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C60FF6C-9434-4C3B-AE27-523E5E25CCC5}"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47BEBA7-AC7C-4D24-A013-DA10E2AFFE05}" type="datetimeFigureOut">
              <a:rPr lang="en-US" smtClean="0"/>
              <a:pPr/>
              <a:t>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60FF6C-9434-4C3B-AE27-523E5E25CCC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8C60FF6C-9434-4C3B-AE27-523E5E25CCC5}"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47BEBA7-AC7C-4D24-A013-DA10E2AFFE05}" type="datetimeFigureOut">
              <a:rPr lang="en-US" smtClean="0"/>
              <a:pPr/>
              <a:t>11/3/2011</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47BEBA7-AC7C-4D24-A013-DA10E2AFFE05}" type="datetimeFigureOut">
              <a:rPr lang="en-US" smtClean="0"/>
              <a:pPr/>
              <a:t>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8C60FF6C-9434-4C3B-AE27-523E5E25CCC5}"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647BEBA7-AC7C-4D24-A013-DA10E2AFFE05}" type="datetimeFigureOut">
              <a:rPr lang="en-US" smtClean="0"/>
              <a:pPr/>
              <a:t>11/3/2011</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C60FF6C-9434-4C3B-AE27-523E5E25CCC5}"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647BEBA7-AC7C-4D24-A013-DA10E2AFFE05}" type="datetimeFigureOut">
              <a:rPr lang="en-US" smtClean="0"/>
              <a:pPr/>
              <a:t>11/3/2011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60FF6C-9434-4C3B-AE27-523E5E25CCC5}"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647BEBA7-AC7C-4D24-A013-DA10E2AFFE05}" type="datetimeFigureOut">
              <a:rPr lang="en-US" smtClean="0"/>
              <a:pPr/>
              <a:t>11/3/2011</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8C60FF6C-9434-4C3B-AE27-523E5E25CCC5}"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47BEBA7-AC7C-4D24-A013-DA10E2AFFE05}" type="datetimeFigureOut">
              <a:rPr lang="en-US" smtClean="0"/>
              <a:pPr/>
              <a:t>11/3/2011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8C60FF6C-9434-4C3B-AE27-523E5E25CCC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647BEBA7-AC7C-4D24-A013-DA10E2AFFE05}" type="datetimeFigureOut">
              <a:rPr lang="en-US" smtClean="0"/>
              <a:pPr/>
              <a:t>11/3/2011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8C60FF6C-9434-4C3B-AE27-523E5E25CCC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8C60FF6C-9434-4C3B-AE27-523E5E25CCC5}"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647BEBA7-AC7C-4D24-A013-DA10E2AFFE05}" type="datetimeFigureOut">
              <a:rPr lang="en-US" smtClean="0"/>
              <a:pPr/>
              <a:t>11/3/2011</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8C60FF6C-9434-4C3B-AE27-523E5E25CCC5}"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647BEBA7-AC7C-4D24-A013-DA10E2AFFE05}" type="datetimeFigureOut">
              <a:rPr lang="en-US" smtClean="0"/>
              <a:pPr/>
              <a:t>11/3/2011</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647BEBA7-AC7C-4D24-A013-DA10E2AFFE05}" type="datetimeFigureOut">
              <a:rPr lang="en-US" smtClean="0"/>
              <a:pPr/>
              <a:t>11/3/2011</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8C60FF6C-9434-4C3B-AE27-523E5E25CCC5}"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Steps today:</a:t>
            </a:r>
            <a:endParaRPr lang="en-US" dirty="0"/>
          </a:p>
        </p:txBody>
      </p:sp>
      <p:sp>
        <p:nvSpPr>
          <p:cNvPr id="5" name="Content Placeholder 4"/>
          <p:cNvSpPr>
            <a:spLocks noGrp="1"/>
          </p:cNvSpPr>
          <p:nvPr>
            <p:ph sz="quarter" idx="1"/>
          </p:nvPr>
        </p:nvSpPr>
        <p:spPr/>
        <p:txBody>
          <a:bodyPr/>
          <a:lstStyle/>
          <a:p>
            <a:r>
              <a:rPr lang="en-US" dirty="0" smtClean="0"/>
              <a:t>Number errors with a circle around the numbers.</a:t>
            </a:r>
          </a:p>
          <a:p>
            <a:r>
              <a:rPr lang="en-US" dirty="0" smtClean="0"/>
              <a:t>On a separate sheet of paper, write the incorrect sentence(s).</a:t>
            </a:r>
          </a:p>
          <a:p>
            <a:r>
              <a:rPr lang="en-US" dirty="0" smtClean="0"/>
              <a:t>Identify the error (F, CS, R/O)</a:t>
            </a:r>
          </a:p>
          <a:p>
            <a:r>
              <a:rPr lang="en-US" dirty="0" smtClean="0"/>
              <a:t>Explain the problem with the sentence</a:t>
            </a:r>
          </a:p>
          <a:p>
            <a:r>
              <a:rPr lang="en-US" dirty="0" smtClean="0"/>
              <a:t>Into which trap did you fall?</a:t>
            </a:r>
          </a:p>
          <a:p>
            <a:r>
              <a:rPr lang="en-US" dirty="0" smtClean="0"/>
              <a:t>Write the corrected sentence(s).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Example</a:t>
            </a:r>
            <a:r>
              <a:rPr lang="en-US" dirty="0"/>
              <a:t/>
            </a:r>
            <a:br>
              <a:rPr lang="en-US" dirty="0"/>
            </a:b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1. About five months have passed since her birthday, she had grown so much.</a:t>
            </a:r>
          </a:p>
          <a:p>
            <a:pPr>
              <a:buNone/>
            </a:pPr>
            <a:r>
              <a:rPr lang="en-US" dirty="0" smtClean="0"/>
              <a:t>2. CS error</a:t>
            </a:r>
          </a:p>
          <a:p>
            <a:pPr>
              <a:buNone/>
            </a:pPr>
            <a:r>
              <a:rPr lang="en-US" dirty="0" smtClean="0"/>
              <a:t>3. Both clauses are independent. The first clause has a the verb “have passed” and it is the months that have passed, so it can stand alone. The second clause has the verb “had grown” and “she” is the subject, so these two independent clauses cannot be joined by a comma. </a:t>
            </a:r>
          </a:p>
          <a:p>
            <a:pPr>
              <a:buNone/>
            </a:pPr>
            <a:r>
              <a:rPr lang="en-US" dirty="0" smtClean="0"/>
              <a:t>3. Trap-2</a:t>
            </a:r>
            <a:r>
              <a:rPr lang="en-US" baseline="30000" dirty="0" smtClean="0"/>
              <a:t>nd</a:t>
            </a:r>
            <a:r>
              <a:rPr lang="en-US" dirty="0" smtClean="0"/>
              <a:t> clause starts with </a:t>
            </a:r>
            <a:r>
              <a:rPr lang="en-US" smtClean="0"/>
              <a:t>a </a:t>
            </a:r>
            <a:r>
              <a:rPr lang="en-US" smtClean="0"/>
              <a:t>pronoun (run-ons)</a:t>
            </a:r>
            <a:endParaRPr lang="en-US" dirty="0" smtClean="0"/>
          </a:p>
          <a:p>
            <a:pPr>
              <a:buNone/>
            </a:pPr>
            <a:r>
              <a:rPr lang="en-US" dirty="0" smtClean="0"/>
              <a:t>4. About five months have passed since her birthday, but she had grown so much.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variety!</a:t>
            </a:r>
            <a:endParaRPr lang="en-US" dirty="0"/>
          </a:p>
        </p:txBody>
      </p:sp>
      <p:sp>
        <p:nvSpPr>
          <p:cNvPr id="3" name="Content Placeholder 2"/>
          <p:cNvSpPr>
            <a:spLocks noGrp="1"/>
          </p:cNvSpPr>
          <p:nvPr>
            <p:ph sz="quarter" idx="1"/>
          </p:nvPr>
        </p:nvSpPr>
        <p:spPr/>
        <p:txBody>
          <a:bodyPr/>
          <a:lstStyle/>
          <a:p>
            <a:r>
              <a:rPr lang="en-US" dirty="0" smtClean="0"/>
              <a:t>You can combine sentences using a variety of punctuation and coordinating conjunctions.</a:t>
            </a:r>
          </a:p>
          <a:p>
            <a:endParaRPr lang="en-US" dirty="0"/>
          </a:p>
          <a:p>
            <a:endParaRPr lang="en-US" dirty="0" smtClean="0"/>
          </a:p>
          <a:p>
            <a:r>
              <a:rPr lang="en-US" dirty="0" smtClean="0"/>
              <a:t>After all of the sentence-level errors are corrected, you will be expected to use sentence combining. You can do it now if you feel you have mastered the errors. </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42</TotalTime>
  <Words>213</Words>
  <Application>Microsoft Office PowerPoint</Application>
  <PresentationFormat>On-screen Show (4:3)</PresentationFormat>
  <Paragraphs>18</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Civic</vt:lpstr>
      <vt:lpstr>Steps today:</vt:lpstr>
      <vt:lpstr> Example </vt:lpstr>
      <vt:lpstr>Use variety!</vt:lpstr>
    </vt:vector>
  </TitlesOfParts>
  <Company>Boone County Schools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Steps today:</dc:title>
  <dc:creator>duser</dc:creator>
  <cp:lastModifiedBy>duser</cp:lastModifiedBy>
  <cp:revision>4</cp:revision>
  <dcterms:created xsi:type="dcterms:W3CDTF">2011-11-02T12:18:19Z</dcterms:created>
  <dcterms:modified xsi:type="dcterms:W3CDTF">2011-11-03T12:51:52Z</dcterms:modified>
</cp:coreProperties>
</file>